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65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55F"/>
    <a:srgbClr val="C0E900"/>
    <a:srgbClr val="A6E900"/>
    <a:srgbClr val="D34F2A"/>
    <a:srgbClr val="9F9AB9"/>
    <a:srgbClr val="6569AF"/>
    <a:srgbClr val="8D7094"/>
    <a:srgbClr val="A7D4F9"/>
    <a:srgbClr val="F3C5DD"/>
    <a:srgbClr val="87B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E3FCF-5203-5D4F-A21E-3EE85D087585}" v="25" dt="2026-04-07T02:48:09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3" autoAdjust="0"/>
    <p:restoredTop sz="95593"/>
  </p:normalViewPr>
  <p:slideViewPr>
    <p:cSldViewPr snapToGrid="0">
      <p:cViewPr varScale="1">
        <p:scale>
          <a:sx n="129" d="100"/>
          <a:sy n="129" d="100"/>
        </p:scale>
        <p:origin x="344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3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637D6-52BC-EF48-815E-431DA32C14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CAFBE-8EDF-2F48-8864-DC1B9F102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032BE-7015-AF44-927A-97B91059D0F9}" type="datetimeFigureOut">
              <a:rPr lang="en-US" smtClean="0"/>
              <a:t>4/7/26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DE70-0A7C-6A4A-B5EA-8E0971067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F82E6-BC16-1F44-8BEC-F1D7B9B06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837F-29F3-F149-8171-648A980C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DC10-6E6B-514A-AC48-02C3397B89F9}" type="datetimeFigureOut">
              <a:rPr lang="en-US" smtClean="0"/>
              <a:t>4/7/26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EB94-EA16-444D-8D00-5454DD3F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60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Welco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6BA03-615A-754A-B52B-A289B47C42DE}"/>
              </a:ext>
            </a:extLst>
          </p:cNvPr>
          <p:cNvCxnSpPr>
            <a:cxnSpLocks/>
          </p:cNvCxnSpPr>
          <p:nvPr userDrawn="1"/>
        </p:nvCxnSpPr>
        <p:spPr>
          <a:xfrm>
            <a:off x="650737" y="6228999"/>
            <a:ext cx="108549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A1DA29-B8C1-A942-A58E-4C39157A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672" y="631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DIN Pro Bold" panose="020B0504020101020102" pitchFamily="34" charset="0"/>
                <a:cs typeface="DIN Pro Bold" panose="020B0504020101020102" pitchFamily="34" charset="0"/>
              </a:defRPr>
            </a:lvl1pPr>
          </a:lstStyle>
          <a:p>
            <a:fld id="{7F285E06-EC10-3548-BBC1-9B14EE83B4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-up of a cover&#10;&#10;AI-generated content may be incorrect.">
            <a:extLst>
              <a:ext uri="{FF2B5EF4-FFF2-40B4-BE49-F238E27FC236}">
                <a16:creationId xmlns:a16="http://schemas.microsoft.com/office/drawing/2014/main" id="{D636180B-C66D-3552-B4A5-B6695C1D9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E8852B-8674-5947-B5E9-7FFAD300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677" y="4832235"/>
            <a:ext cx="3601358" cy="2025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8755E-D867-EC45-A1E4-F1A38288CC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128" y="5768707"/>
            <a:ext cx="6758505" cy="7509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6BA03-615A-754A-B52B-A289B47C42DE}"/>
              </a:ext>
            </a:extLst>
          </p:cNvPr>
          <p:cNvCxnSpPr>
            <a:cxnSpLocks/>
          </p:cNvCxnSpPr>
          <p:nvPr userDrawn="1"/>
        </p:nvCxnSpPr>
        <p:spPr>
          <a:xfrm>
            <a:off x="7626270" y="5943462"/>
            <a:ext cx="37105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D51A8A-665C-C147-A07C-1FD470609CFB}"/>
              </a:ext>
            </a:extLst>
          </p:cNvPr>
          <p:cNvSpPr txBox="1"/>
          <p:nvPr userDrawn="1"/>
        </p:nvSpPr>
        <p:spPr>
          <a:xfrm>
            <a:off x="9854137" y="6084546"/>
            <a:ext cx="1587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DIN Pro Bold" panose="020B0504020101020102" pitchFamily="34" charset="0"/>
              </a:rPr>
              <a:t>#ICNMD2021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8CB6B-EB24-3F4A-B88A-C43802E44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7049" y="6088495"/>
            <a:ext cx="2921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16929A-92AE-AA43-8695-350208CF36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6035" y="6088495"/>
            <a:ext cx="292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0437E-EE06-074D-8567-163F6FA26A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95022" y="6088495"/>
            <a:ext cx="29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E520-2D2E-45D9-A390-ACF38E8B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89D5D-2028-34DD-B5B3-5B163D11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BF527-549A-5B42-B2EB-3869F408B050}"/>
              </a:ext>
            </a:extLst>
          </p:cNvPr>
          <p:cNvSpPr txBox="1"/>
          <p:nvPr/>
        </p:nvSpPr>
        <p:spPr>
          <a:xfrm>
            <a:off x="5614925" y="567826"/>
            <a:ext cx="693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A89EF-76C6-BC45-B54B-9E59A1B3E2B1}"/>
              </a:ext>
            </a:extLst>
          </p:cNvPr>
          <p:cNvSpPr txBox="1"/>
          <p:nvPr/>
        </p:nvSpPr>
        <p:spPr>
          <a:xfrm>
            <a:off x="5614925" y="2697251"/>
            <a:ext cx="1040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DIN Pro Bold" panose="020B0504020101020102" pitchFamily="34" charset="0"/>
              </a:rPr>
              <a:t>Speaker </a:t>
            </a:r>
            <a:r>
              <a:rPr lang="en-US" sz="2800" b="1" dirty="0">
                <a:solidFill>
                  <a:srgbClr val="7030A0"/>
                </a:solidFill>
                <a:latin typeface="AvantGarde CE" pitchFamily="82" charset="0"/>
              </a:rPr>
              <a:t>Name</a:t>
            </a:r>
          </a:p>
          <a:p>
            <a:r>
              <a:rPr lang="en-US" sz="2800" b="1" dirty="0">
                <a:solidFill>
                  <a:srgbClr val="7030A0"/>
                </a:solidFill>
                <a:latin typeface="DIN Pro Bold" panose="020B0504020101020102" pitchFamily="34" charset="0"/>
              </a:rPr>
              <a:t>Speaker Title</a:t>
            </a:r>
            <a:endParaRPr lang="en-US" sz="3600" b="1" dirty="0">
              <a:solidFill>
                <a:srgbClr val="7030A0"/>
              </a:solidFill>
              <a:latin typeface="DIN Pro Bold" panose="020B0504020101020102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8C4E8-9335-8C4A-AD40-58F7EB2D7E7B}"/>
              </a:ext>
            </a:extLst>
          </p:cNvPr>
          <p:cNvSpPr/>
          <p:nvPr/>
        </p:nvSpPr>
        <p:spPr>
          <a:xfrm>
            <a:off x="5754957" y="4134568"/>
            <a:ext cx="77973" cy="689796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206E8-E035-6245-9108-ABBE1EB98130}"/>
              </a:ext>
            </a:extLst>
          </p:cNvPr>
          <p:cNvSpPr txBox="1"/>
          <p:nvPr/>
        </p:nvSpPr>
        <p:spPr>
          <a:xfrm>
            <a:off x="5933861" y="4063968"/>
            <a:ext cx="763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vantGarde CE" pitchFamily="82" charset="0"/>
              </a:rPr>
              <a:t>Institute</a:t>
            </a:r>
          </a:p>
          <a:p>
            <a:r>
              <a:rPr lang="en-US" sz="2400" dirty="0">
                <a:solidFill>
                  <a:srgbClr val="7030A0"/>
                </a:solidFill>
                <a:latin typeface="ITC Avant Garde Std Md" panose="020B0602020202020204" pitchFamily="34" charset="0"/>
              </a:rPr>
              <a:t>Country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FD1AF-7EE2-0741-A0EA-831FBFF08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3682" y="6166046"/>
            <a:ext cx="2743200" cy="365125"/>
          </a:xfrm>
        </p:spPr>
        <p:txBody>
          <a:bodyPr/>
          <a:lstStyle/>
          <a:p>
            <a:fld id="{7E32E520-2D2E-45D9-A390-ACF38E8BAAC8}" type="slidenum">
              <a:rPr lang="en-US" smtClean="0">
                <a:solidFill>
                  <a:srgbClr val="7030A0"/>
                </a:solidFill>
              </a:rPr>
              <a:t>1</a:t>
            </a:fld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B1B6D-ECAD-3631-0A8E-FADC257C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BF527-549A-5B42-B2EB-3869F408B050}"/>
              </a:ext>
            </a:extLst>
          </p:cNvPr>
          <p:cNvSpPr txBox="1"/>
          <p:nvPr/>
        </p:nvSpPr>
        <p:spPr>
          <a:xfrm>
            <a:off x="614459" y="2168026"/>
            <a:ext cx="693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A89EF-76C6-BC45-B54B-9E59A1B3E2B1}"/>
              </a:ext>
            </a:extLst>
          </p:cNvPr>
          <p:cNvSpPr txBox="1"/>
          <p:nvPr/>
        </p:nvSpPr>
        <p:spPr>
          <a:xfrm>
            <a:off x="614459" y="2942460"/>
            <a:ext cx="1040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E900"/>
                </a:solidFill>
                <a:latin typeface="DIN Pro Bold" panose="020B0504020101020102" pitchFamily="34" charset="0"/>
              </a:rPr>
              <a:t>Speaker </a:t>
            </a:r>
            <a:r>
              <a:rPr lang="en-US" sz="2800" b="1" dirty="0">
                <a:solidFill>
                  <a:srgbClr val="C0E900"/>
                </a:solidFill>
                <a:latin typeface="AvantGarde CE" pitchFamily="82" charset="0"/>
              </a:rPr>
              <a:t>Name</a:t>
            </a:r>
          </a:p>
          <a:p>
            <a:r>
              <a:rPr lang="en-US" sz="2800" b="1" dirty="0">
                <a:solidFill>
                  <a:srgbClr val="C0E900"/>
                </a:solidFill>
                <a:latin typeface="DIN Pro Bold" panose="020B0504020101020102" pitchFamily="34" charset="0"/>
              </a:rPr>
              <a:t>Speaker Title</a:t>
            </a:r>
            <a:endParaRPr lang="en-US" sz="3600" b="1" dirty="0">
              <a:solidFill>
                <a:srgbClr val="C0E900"/>
              </a:solidFill>
              <a:latin typeface="DIN Pro Bold" panose="020B0504020101020102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8C4E8-9335-8C4A-AD40-58F7EB2D7E7B}"/>
              </a:ext>
            </a:extLst>
          </p:cNvPr>
          <p:cNvSpPr/>
          <p:nvPr/>
        </p:nvSpPr>
        <p:spPr>
          <a:xfrm>
            <a:off x="754491" y="4130663"/>
            <a:ext cx="77973" cy="689796"/>
          </a:xfrm>
          <a:prstGeom prst="rect">
            <a:avLst/>
          </a:prstGeom>
          <a:solidFill>
            <a:srgbClr val="9F9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206E8-E035-6245-9108-ABBE1EB98130}"/>
              </a:ext>
            </a:extLst>
          </p:cNvPr>
          <p:cNvSpPr txBox="1"/>
          <p:nvPr/>
        </p:nvSpPr>
        <p:spPr>
          <a:xfrm>
            <a:off x="933395" y="4058723"/>
            <a:ext cx="763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antGarde CE" pitchFamily="82" charset="0"/>
              </a:rPr>
              <a:t>Institute</a:t>
            </a:r>
          </a:p>
          <a:p>
            <a:r>
              <a:rPr lang="en-US" sz="2400" dirty="0">
                <a:latin typeface="ITC Avant Garde Std Md" panose="020B0602020202020204" pitchFamily="34" charset="0"/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408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47B20-FC94-A551-855F-C53631228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B20AE-DC85-B64B-B8A7-66F4CC3EEBFE}"/>
              </a:ext>
            </a:extLst>
          </p:cNvPr>
          <p:cNvSpPr txBox="1"/>
          <p:nvPr/>
        </p:nvSpPr>
        <p:spPr>
          <a:xfrm>
            <a:off x="614459" y="1691668"/>
            <a:ext cx="693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CF5F5-E6AD-8BA7-A396-0A2A2FE5FA17}"/>
              </a:ext>
            </a:extLst>
          </p:cNvPr>
          <p:cNvSpPr txBox="1"/>
          <p:nvPr/>
        </p:nvSpPr>
        <p:spPr>
          <a:xfrm>
            <a:off x="614459" y="2785128"/>
            <a:ext cx="763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your body text</a:t>
            </a:r>
          </a:p>
        </p:txBody>
      </p:sp>
    </p:spTree>
    <p:extLst>
      <p:ext uri="{BB962C8B-B14F-4D97-AF65-F5344CB8AC3E}">
        <p14:creationId xmlns:p14="http://schemas.microsoft.com/office/powerpoint/2010/main" val="33072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1CDD2-19F3-4021-76D8-C85F4FDB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B9E88-8C75-BA47-8885-F44FC77B79C2}"/>
              </a:ext>
            </a:extLst>
          </p:cNvPr>
          <p:cNvSpPr txBox="1"/>
          <p:nvPr/>
        </p:nvSpPr>
        <p:spPr>
          <a:xfrm>
            <a:off x="614459" y="1686826"/>
            <a:ext cx="923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Sample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3D5D5-5762-5341-8685-7C8AC45FCFBE}"/>
              </a:ext>
            </a:extLst>
          </p:cNvPr>
          <p:cNvSpPr txBox="1"/>
          <p:nvPr/>
        </p:nvSpPr>
        <p:spPr>
          <a:xfrm>
            <a:off x="614459" y="2527507"/>
            <a:ext cx="1040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antGarde CE" pitchFamily="82" charset="0"/>
              </a:rPr>
              <a:t>Insert Subtitle here if necessary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vantGarde CE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81E86-B700-6A48-9260-5A292CA4E83E}"/>
              </a:ext>
            </a:extLst>
          </p:cNvPr>
          <p:cNvSpPr txBox="1"/>
          <p:nvPr/>
        </p:nvSpPr>
        <p:spPr>
          <a:xfrm>
            <a:off x="614459" y="3561759"/>
            <a:ext cx="763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your body text</a:t>
            </a:r>
          </a:p>
        </p:txBody>
      </p:sp>
    </p:spTree>
    <p:extLst>
      <p:ext uri="{BB962C8B-B14F-4D97-AF65-F5344CB8AC3E}">
        <p14:creationId xmlns:p14="http://schemas.microsoft.com/office/powerpoint/2010/main" val="25780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8DAAA6-3CDC-8253-6448-6AD5649A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B6F36-B8CB-1D4D-2D0F-6FE7326315BC}"/>
              </a:ext>
            </a:extLst>
          </p:cNvPr>
          <p:cNvSpPr txBox="1"/>
          <p:nvPr/>
        </p:nvSpPr>
        <p:spPr>
          <a:xfrm>
            <a:off x="614459" y="1691668"/>
            <a:ext cx="693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Disclosures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0C1FC-4CD5-D602-7F1E-1838F51F91EF}"/>
              </a:ext>
            </a:extLst>
          </p:cNvPr>
          <p:cNvSpPr txBox="1"/>
          <p:nvPr/>
        </p:nvSpPr>
        <p:spPr>
          <a:xfrm>
            <a:off x="614459" y="2785128"/>
            <a:ext cx="763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your body text</a:t>
            </a:r>
          </a:p>
        </p:txBody>
      </p:sp>
    </p:spTree>
    <p:extLst>
      <p:ext uri="{BB962C8B-B14F-4D97-AF65-F5344CB8AC3E}">
        <p14:creationId xmlns:p14="http://schemas.microsoft.com/office/powerpoint/2010/main" val="16961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FFDAE5-70AC-51B7-3DF1-EF4029F26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D420AB-DE60-798E-A9A8-7C442740DFAD}"/>
              </a:ext>
            </a:extLst>
          </p:cNvPr>
          <p:cNvSpPr txBox="1"/>
          <p:nvPr/>
        </p:nvSpPr>
        <p:spPr>
          <a:xfrm>
            <a:off x="614459" y="1691668"/>
            <a:ext cx="693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vantGarde CE" pitchFamily="82" charset="0"/>
              </a:rPr>
              <a:t>Take home message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ED165-798A-4041-2806-380FAEBCE241}"/>
              </a:ext>
            </a:extLst>
          </p:cNvPr>
          <p:cNvSpPr txBox="1"/>
          <p:nvPr/>
        </p:nvSpPr>
        <p:spPr>
          <a:xfrm>
            <a:off x="614459" y="2785128"/>
            <a:ext cx="763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your body text</a:t>
            </a:r>
          </a:p>
        </p:txBody>
      </p:sp>
    </p:spTree>
    <p:extLst>
      <p:ext uri="{BB962C8B-B14F-4D97-AF65-F5344CB8AC3E}">
        <p14:creationId xmlns:p14="http://schemas.microsoft.com/office/powerpoint/2010/main" val="18749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830</TotalTime>
  <Words>49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AvantGarde CE</vt:lpstr>
      <vt:lpstr>Calibri</vt:lpstr>
      <vt:lpstr>Calibri Light</vt:lpstr>
      <vt:lpstr>DIN Pro Bold</vt:lpstr>
      <vt:lpstr>ITC Avant Garde Std Md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Mikal</dc:creator>
  <cp:lastModifiedBy>Emma Fraguas</cp:lastModifiedBy>
  <cp:revision>16</cp:revision>
  <dcterms:created xsi:type="dcterms:W3CDTF">2020-07-21T03:08:13Z</dcterms:created>
  <dcterms:modified xsi:type="dcterms:W3CDTF">2026-04-07T02:48:22Z</dcterms:modified>
</cp:coreProperties>
</file>